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F8D62-FB50-435C-9755-6454BD32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zene2">
            <a:hlinkClick r:id="" action="ppaction://media"/>
            <a:extLst>
              <a:ext uri="{FF2B5EF4-FFF2-40B4-BE49-F238E27FC236}">
                <a16:creationId xmlns:a16="http://schemas.microsoft.com/office/drawing/2014/main" id="{0D9A2925-97F4-4DAC-810B-618C379101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1324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DHBW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19405-9536-41B3-8F37-C31AB001E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Breitbild</PresentationFormat>
  <Paragraphs>1</Paragraphs>
  <Slides>9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Evelyn Klein</cp:lastModifiedBy>
  <cp:revision>5</cp:revision>
  <dcterms:created xsi:type="dcterms:W3CDTF">2019-03-31T09:05:26Z</dcterms:created>
  <dcterms:modified xsi:type="dcterms:W3CDTF">2019-03-31T16:53:15Z</dcterms:modified>
</cp:coreProperties>
</file>